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lijkbenige driehoe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ige driehoe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Gelijkbenige driehoe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11" name="Rechte verbindingslijn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ige driehoe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EBC0F1D-347D-4CE9-A5AF-2D232E027818}" type="datetimeFigureOut">
              <a:rPr lang="nl-NL" smtClean="0"/>
              <a:pPr/>
              <a:t>17-8-2010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6156FAC-38CB-4D74-831A-009247EB9E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x.com/how-to/Getting-Started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youtube.com/watch?v=ik7HuPhdh2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hyperlink" Target="http://www.youtube.com/watch?v=TzKisxBzqRY" TargetMode="External"/><Relationship Id="rId4" Type="http://schemas.openxmlformats.org/officeDocument/2006/relationships/hyperlink" Target="http://www.youtube.com/user/wixmypag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Quick</a:t>
            </a:r>
            <a:r>
              <a:rPr lang="nl-NL" dirty="0" smtClean="0"/>
              <a:t> tutorial </a:t>
            </a:r>
            <a:r>
              <a:rPr lang="nl-NL" dirty="0" err="1" smtClean="0"/>
              <a:t>on</a:t>
            </a:r>
            <a:r>
              <a:rPr lang="nl-NL" dirty="0" smtClean="0"/>
              <a:t> </a:t>
            </a:r>
            <a:r>
              <a:rPr lang="nl-NL" dirty="0" err="1" smtClean="0"/>
              <a:t>using</a:t>
            </a:r>
            <a:r>
              <a:rPr lang="nl-NL" dirty="0" smtClean="0"/>
              <a:t> </a:t>
            </a:r>
            <a:r>
              <a:rPr lang="nl-NL" dirty="0" err="1" smtClean="0"/>
              <a:t>www.wix.com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1400" dirty="0" err="1" smtClean="0"/>
              <a:t>By</a:t>
            </a:r>
            <a:r>
              <a:rPr lang="nl-NL" sz="1400" dirty="0" smtClean="0"/>
              <a:t> Evelien Schilder</a:t>
            </a:r>
            <a:endParaRPr lang="nl-NL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1) </a:t>
            </a:r>
            <a:r>
              <a:rPr lang="nl-NL" dirty="0" err="1" smtClean="0"/>
              <a:t>Sign</a:t>
            </a:r>
            <a:r>
              <a:rPr lang="nl-NL" dirty="0" smtClean="0"/>
              <a:t> up</a:t>
            </a:r>
            <a:endParaRPr lang="nl-NL" dirty="0"/>
          </a:p>
        </p:txBody>
      </p:sp>
      <p:pic>
        <p:nvPicPr>
          <p:cNvPr id="4" name="Tijdelijke aanduiding voor inhoud 3" descr="Naamloo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340768"/>
            <a:ext cx="8182411" cy="5114007"/>
          </a:xfrm>
        </p:spPr>
      </p:pic>
      <p:sp>
        <p:nvSpPr>
          <p:cNvPr id="5" name="PIJL-OMHOOG 4"/>
          <p:cNvSpPr/>
          <p:nvPr/>
        </p:nvSpPr>
        <p:spPr>
          <a:xfrm>
            <a:off x="7164288" y="2636912"/>
            <a:ext cx="936104" cy="12241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2) </a:t>
            </a:r>
            <a:r>
              <a:rPr lang="nl-NL" dirty="0" err="1" smtClean="0"/>
              <a:t>Create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own</a:t>
            </a:r>
            <a:r>
              <a:rPr lang="nl-NL" dirty="0" smtClean="0"/>
              <a:t> site</a:t>
            </a:r>
            <a:endParaRPr lang="nl-NL" dirty="0"/>
          </a:p>
        </p:txBody>
      </p:sp>
      <p:pic>
        <p:nvPicPr>
          <p:cNvPr id="1026" name="Picture 2" descr="C:\Users\Evelien\Desktop\Wix\Naamloosq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1898" t="13602" b="-525"/>
          <a:stretch>
            <a:fillRect/>
          </a:stretch>
        </p:blipFill>
        <p:spPr bwMode="auto">
          <a:xfrm>
            <a:off x="971600" y="1772816"/>
            <a:ext cx="7905426" cy="4536504"/>
          </a:xfrm>
          <a:prstGeom prst="rect">
            <a:avLst/>
          </a:prstGeom>
          <a:noFill/>
        </p:spPr>
      </p:pic>
      <p:sp>
        <p:nvSpPr>
          <p:cNvPr id="5" name="PIJL-RECHTS 4"/>
          <p:cNvSpPr/>
          <p:nvPr/>
        </p:nvSpPr>
        <p:spPr>
          <a:xfrm>
            <a:off x="179512" y="1700808"/>
            <a:ext cx="3168352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1) Click </a:t>
            </a:r>
            <a:r>
              <a:rPr lang="nl-NL" dirty="0" err="1" smtClean="0"/>
              <a:t>on</a:t>
            </a:r>
            <a:r>
              <a:rPr lang="nl-NL" dirty="0" smtClean="0"/>
              <a:t> ‘</a:t>
            </a:r>
            <a:r>
              <a:rPr lang="nl-NL" dirty="0" err="1" smtClean="0"/>
              <a:t>Create</a:t>
            </a:r>
            <a:r>
              <a:rPr lang="nl-NL" dirty="0" smtClean="0"/>
              <a:t>’</a:t>
            </a:r>
            <a:endParaRPr lang="nl-NL" dirty="0"/>
          </a:p>
        </p:txBody>
      </p:sp>
      <p:sp>
        <p:nvSpPr>
          <p:cNvPr id="6" name="PIJL-RECHTS 5"/>
          <p:cNvSpPr/>
          <p:nvPr/>
        </p:nvSpPr>
        <p:spPr>
          <a:xfrm>
            <a:off x="539552" y="3501008"/>
            <a:ext cx="3168352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2) </a:t>
            </a:r>
            <a:r>
              <a:rPr lang="nl-NL" dirty="0" err="1" smtClean="0"/>
              <a:t>Choose</a:t>
            </a:r>
            <a:r>
              <a:rPr lang="nl-NL" dirty="0" smtClean="0"/>
              <a:t> a </a:t>
            </a:r>
            <a:r>
              <a:rPr lang="nl-NL" dirty="0" err="1" smtClean="0"/>
              <a:t>template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3) </a:t>
            </a:r>
            <a:r>
              <a:rPr lang="nl-NL" dirty="0" err="1" smtClean="0"/>
              <a:t>Editing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template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Just click </a:t>
            </a:r>
            <a:r>
              <a:rPr lang="nl-NL" dirty="0" err="1" smtClean="0"/>
              <a:t>on</a:t>
            </a:r>
            <a:r>
              <a:rPr lang="nl-NL" dirty="0" smtClean="0"/>
              <a:t> </a:t>
            </a:r>
            <a:r>
              <a:rPr lang="nl-NL" dirty="0" err="1" smtClean="0"/>
              <a:t>any</a:t>
            </a:r>
            <a:r>
              <a:rPr lang="nl-NL" dirty="0" smtClean="0"/>
              <a:t> part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would</a:t>
            </a:r>
            <a:r>
              <a:rPr lang="nl-NL" dirty="0" smtClean="0"/>
              <a:t> </a:t>
            </a:r>
            <a:r>
              <a:rPr lang="nl-NL" dirty="0" err="1" smtClean="0"/>
              <a:t>like</a:t>
            </a:r>
            <a:r>
              <a:rPr lang="nl-NL" dirty="0" smtClean="0"/>
              <a:t> to </a:t>
            </a:r>
            <a:r>
              <a:rPr lang="nl-NL" dirty="0" err="1" smtClean="0"/>
              <a:t>edit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Just </a:t>
            </a:r>
            <a:r>
              <a:rPr lang="nl-NL" dirty="0" err="1" smtClean="0"/>
              <a:t>explore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7" name="Tijdelijke aanduiding voor inhoud 6" descr="edi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700808"/>
            <a:ext cx="3165351" cy="4712856"/>
          </a:xfrm>
        </p:spPr>
      </p:pic>
      <p:pic>
        <p:nvPicPr>
          <p:cNvPr id="8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077072"/>
            <a:ext cx="350469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1331640" y="5301208"/>
            <a:ext cx="2304256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2000" dirty="0" smtClean="0">
                <a:hlinkClick r:id="rId3"/>
              </a:rPr>
              <a:t>[</a:t>
            </a:r>
            <a:r>
              <a:rPr lang="nl-NL" sz="2000" dirty="0" smtClean="0">
                <a:hlinkClick r:id="rId3"/>
              </a:rPr>
              <a:t>Click </a:t>
            </a:r>
            <a:r>
              <a:rPr lang="nl-NL" sz="2000" dirty="0" err="1" smtClean="0">
                <a:hlinkClick r:id="rId3"/>
              </a:rPr>
              <a:t>here</a:t>
            </a:r>
            <a:r>
              <a:rPr lang="nl-NL" sz="2000" dirty="0" smtClean="0">
                <a:hlinkClick r:id="rId3"/>
              </a:rPr>
              <a:t> </a:t>
            </a:r>
            <a:r>
              <a:rPr lang="nl-NL" sz="2000" dirty="0" err="1" smtClean="0">
                <a:hlinkClick r:id="rId3"/>
              </a:rPr>
              <a:t>for</a:t>
            </a:r>
            <a:r>
              <a:rPr lang="nl-NL" sz="2000" dirty="0" smtClean="0">
                <a:hlinkClick r:id="rId3"/>
              </a:rPr>
              <a:t> video]</a:t>
            </a:r>
            <a:endParaRPr lang="nl-N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err="1" smtClean="0"/>
              <a:t>How</a:t>
            </a:r>
            <a:r>
              <a:rPr lang="nl-NL" sz="3600" dirty="0" smtClean="0"/>
              <a:t> to: </a:t>
            </a:r>
            <a:r>
              <a:rPr lang="nl-NL" sz="3600" dirty="0" err="1" smtClean="0"/>
              <a:t>Add</a:t>
            </a:r>
            <a:r>
              <a:rPr lang="nl-NL" sz="3600" dirty="0" smtClean="0"/>
              <a:t> </a:t>
            </a:r>
            <a:r>
              <a:rPr lang="nl-NL" sz="3600" dirty="0" err="1" smtClean="0"/>
              <a:t>videos</a:t>
            </a:r>
            <a:r>
              <a:rPr lang="nl-NL" sz="3600" dirty="0" smtClean="0"/>
              <a:t>?  Menu bars? </a:t>
            </a:r>
            <a:r>
              <a:rPr lang="nl-NL" sz="3600" dirty="0" err="1" smtClean="0"/>
              <a:t>Anything</a:t>
            </a:r>
            <a:r>
              <a:rPr lang="nl-NL" sz="3600" dirty="0" smtClean="0"/>
              <a:t>?</a:t>
            </a:r>
            <a:endParaRPr lang="nl-NL" sz="36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err="1" smtClean="0"/>
              <a:t>How</a:t>
            </a:r>
            <a:r>
              <a:rPr lang="nl-NL" dirty="0" smtClean="0"/>
              <a:t> to </a:t>
            </a:r>
            <a:r>
              <a:rPr lang="nl-NL" dirty="0" err="1" smtClean="0"/>
              <a:t>add</a:t>
            </a:r>
            <a:r>
              <a:rPr lang="nl-NL" dirty="0" smtClean="0"/>
              <a:t> a video?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err="1" smtClean="0"/>
              <a:t>How</a:t>
            </a:r>
            <a:r>
              <a:rPr lang="nl-NL" dirty="0" smtClean="0"/>
              <a:t> to </a:t>
            </a:r>
            <a:r>
              <a:rPr lang="nl-NL" dirty="0" err="1" smtClean="0"/>
              <a:t>add</a:t>
            </a:r>
            <a:r>
              <a:rPr lang="nl-NL" dirty="0" smtClean="0"/>
              <a:t> menu bars?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2051" name="Picture 3" descr="C:\Users\Evelien\Desktop\Wix\vi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05064"/>
            <a:ext cx="3600400" cy="2097871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</p:pic>
      <p:sp>
        <p:nvSpPr>
          <p:cNvPr id="10" name="Rechthoek 9"/>
          <p:cNvSpPr/>
          <p:nvPr/>
        </p:nvSpPr>
        <p:spPr>
          <a:xfrm rot="21185714">
            <a:off x="1785288" y="1685474"/>
            <a:ext cx="5777316" cy="70788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l-NL" sz="2000" b="1" dirty="0" smtClean="0"/>
              <a:t>Over a 100 </a:t>
            </a:r>
            <a:r>
              <a:rPr lang="nl-NL" sz="2000" b="1" dirty="0" err="1" smtClean="0"/>
              <a:t>tutorials</a:t>
            </a:r>
            <a:r>
              <a:rPr lang="nl-NL" sz="2000" b="1" dirty="0" smtClean="0"/>
              <a:t> are </a:t>
            </a:r>
            <a:r>
              <a:rPr lang="nl-NL" sz="2000" b="1" dirty="0" err="1" smtClean="0"/>
              <a:t>available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on</a:t>
            </a:r>
            <a:r>
              <a:rPr lang="nl-NL" sz="2000" b="1" dirty="0" smtClean="0"/>
              <a:t>: </a:t>
            </a:r>
            <a:r>
              <a:rPr lang="nl-NL" sz="2000" b="1" dirty="0" smtClean="0">
                <a:hlinkClick r:id="rId4"/>
              </a:rPr>
              <a:t>http://www.youtube.com/user/wixmypage</a:t>
            </a:r>
            <a:endParaRPr lang="nl-NL" sz="2000" b="1" dirty="0" smtClean="0"/>
          </a:p>
        </p:txBody>
      </p:sp>
      <p:pic>
        <p:nvPicPr>
          <p:cNvPr id="14" name="Picture 5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4005064"/>
            <a:ext cx="3456384" cy="2129089"/>
          </a:xfrm>
          <a:prstGeom prst="rect">
            <a:avLst/>
          </a:prstGeom>
          <a:noFill/>
          <a:ln w="5397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1" name="Tekstvak 10"/>
          <p:cNvSpPr txBox="1"/>
          <p:nvPr/>
        </p:nvSpPr>
        <p:spPr>
          <a:xfrm>
            <a:off x="1259632" y="4797152"/>
            <a:ext cx="2304256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2000" dirty="0" smtClean="0">
                <a:hlinkClick r:id="rId2"/>
              </a:rPr>
              <a:t>[</a:t>
            </a:r>
            <a:r>
              <a:rPr lang="nl-NL" sz="2000" dirty="0" smtClean="0">
                <a:hlinkClick r:id="rId2"/>
              </a:rPr>
              <a:t>Click </a:t>
            </a:r>
            <a:r>
              <a:rPr lang="nl-NL" sz="2000" dirty="0" err="1" smtClean="0">
                <a:hlinkClick r:id="rId2"/>
              </a:rPr>
              <a:t>here</a:t>
            </a:r>
            <a:r>
              <a:rPr lang="nl-NL" sz="2000" dirty="0" smtClean="0">
                <a:hlinkClick r:id="rId2"/>
              </a:rPr>
              <a:t> </a:t>
            </a:r>
            <a:r>
              <a:rPr lang="nl-NL" sz="2000" dirty="0" err="1" smtClean="0">
                <a:hlinkClick r:id="rId2"/>
              </a:rPr>
              <a:t>for</a:t>
            </a:r>
            <a:r>
              <a:rPr lang="nl-NL" sz="2000" dirty="0" smtClean="0">
                <a:hlinkClick r:id="rId2"/>
              </a:rPr>
              <a:t> video]</a:t>
            </a:r>
            <a:endParaRPr lang="nl-NL" sz="2000" dirty="0"/>
          </a:p>
        </p:txBody>
      </p:sp>
      <p:sp>
        <p:nvSpPr>
          <p:cNvPr id="12" name="Tekstvak 11"/>
          <p:cNvSpPr txBox="1"/>
          <p:nvPr/>
        </p:nvSpPr>
        <p:spPr>
          <a:xfrm>
            <a:off x="5508104" y="4797152"/>
            <a:ext cx="2304256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2000" dirty="0" smtClean="0">
                <a:hlinkClick r:id="rId5"/>
              </a:rPr>
              <a:t>[Click </a:t>
            </a:r>
            <a:r>
              <a:rPr lang="nl-NL" sz="2000" dirty="0" err="1" smtClean="0">
                <a:hlinkClick r:id="rId5"/>
              </a:rPr>
              <a:t>here</a:t>
            </a:r>
            <a:r>
              <a:rPr lang="nl-NL" sz="2000" dirty="0" smtClean="0">
                <a:hlinkClick r:id="rId5"/>
              </a:rPr>
              <a:t> </a:t>
            </a:r>
            <a:r>
              <a:rPr lang="nl-NL" sz="2000" dirty="0" err="1" smtClean="0">
                <a:hlinkClick r:id="rId5"/>
              </a:rPr>
              <a:t>for</a:t>
            </a:r>
            <a:r>
              <a:rPr lang="nl-NL" sz="2000" dirty="0" smtClean="0">
                <a:hlinkClick r:id="rId5"/>
              </a:rPr>
              <a:t> video]</a:t>
            </a:r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4) </a:t>
            </a:r>
            <a:r>
              <a:rPr lang="nl-NL" dirty="0" err="1" smtClean="0"/>
              <a:t>Done</a:t>
            </a:r>
            <a:r>
              <a:rPr lang="nl-NL" dirty="0" smtClean="0"/>
              <a:t>? </a:t>
            </a:r>
            <a:r>
              <a:rPr lang="nl-NL" dirty="0" err="1" smtClean="0"/>
              <a:t>Publish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website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Click </a:t>
            </a:r>
            <a:r>
              <a:rPr lang="nl-NL" dirty="0" err="1" smtClean="0"/>
              <a:t>on</a:t>
            </a:r>
            <a:r>
              <a:rPr lang="nl-NL" dirty="0" smtClean="0"/>
              <a:t> </a:t>
            </a:r>
            <a:r>
              <a:rPr lang="nl-NL" dirty="0" err="1" smtClean="0"/>
              <a:t>publish</a:t>
            </a:r>
            <a:endParaRPr lang="nl-NL" dirty="0" smtClean="0"/>
          </a:p>
          <a:p>
            <a:r>
              <a:rPr lang="nl-NL" dirty="0" smtClean="0"/>
              <a:t>Save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address</a:t>
            </a:r>
            <a:endParaRPr lang="nl-NL" dirty="0"/>
          </a:p>
        </p:txBody>
      </p:sp>
      <p:pic>
        <p:nvPicPr>
          <p:cNvPr id="5" name="Tijdelijke aanduiding voor inhoud 4" descr="Naamloso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57647" b="22589"/>
          <a:stretch>
            <a:fillRect/>
          </a:stretch>
        </p:blipFill>
        <p:spPr>
          <a:xfrm>
            <a:off x="4716016" y="1628800"/>
            <a:ext cx="4042792" cy="4618239"/>
          </a:xfrm>
        </p:spPr>
      </p:pic>
      <p:sp>
        <p:nvSpPr>
          <p:cNvPr id="6" name="PIJL-OMHOOG 5"/>
          <p:cNvSpPr/>
          <p:nvPr/>
        </p:nvSpPr>
        <p:spPr>
          <a:xfrm>
            <a:off x="6012160" y="2348880"/>
            <a:ext cx="1368152" cy="2304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107</TotalTime>
  <Words>112</Words>
  <Application>Microsoft Office PowerPoint</Application>
  <PresentationFormat>Diavoorstelling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Verve</vt:lpstr>
      <vt:lpstr>Quick tutorial on using www.wix.com</vt:lpstr>
      <vt:lpstr>1) Sign up</vt:lpstr>
      <vt:lpstr>2) Create your own site</vt:lpstr>
      <vt:lpstr>3) Editing your template</vt:lpstr>
      <vt:lpstr>How to: Add videos?  Menu bars? Anything?</vt:lpstr>
      <vt:lpstr>4) Done? Publish your website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tutorial on www.wix.com</dc:title>
  <dc:creator>Windows-gebruiker</dc:creator>
  <cp:lastModifiedBy>Windows-gebruiker</cp:lastModifiedBy>
  <cp:revision>13</cp:revision>
  <dcterms:created xsi:type="dcterms:W3CDTF">2010-08-18T01:51:58Z</dcterms:created>
  <dcterms:modified xsi:type="dcterms:W3CDTF">2010-08-18T03:56:04Z</dcterms:modified>
</cp:coreProperties>
</file>